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</p:sldMasterIdLst>
  <p:notesMasterIdLst>
    <p:notesMasterId r:id="rId6"/>
  </p:notesMasterIdLst>
  <p:sldIdLst>
    <p:sldId id="257" r:id="rId5"/>
  </p:sldIdLst>
  <p:sldSz cx="7772400" cy="10058400"/>
  <p:notesSz cx="6858000" cy="9144000"/>
  <p:embeddedFontLst>
    <p:embeddedFont>
      <p:font typeface="Fidelity Sans" panose="020B0503030202020204" pitchFamily="34" charset="0"/>
      <p:regular r:id="rId7"/>
      <p:bold r:id="rId8"/>
      <p:italic r:id="rId9"/>
      <p:boldItalic r:id="rId10"/>
    </p:embeddedFont>
    <p:embeddedFont>
      <p:font typeface="Fidelity Sans 2" panose="020B0504050501040104" pitchFamily="34" charset="0"/>
      <p:regular r:id="rId11"/>
      <p:bold r:id="rId12"/>
      <p:italic r:id="rId13"/>
      <p:boldItalic r:id="rId14"/>
    </p:embeddedFont>
    <p:embeddedFont>
      <p:font typeface="Fidelity Sans 2 Light" panose="020B0404050501040104" pitchFamily="34" charset="0"/>
      <p:regular r:id="rId15"/>
      <p:italic r:id="rId16"/>
    </p:embeddedFont>
    <p:embeddedFont>
      <p:font typeface="Fidelity Sans 2 SemiBold" panose="020B0704050501040104" pitchFamily="34" charset="0"/>
      <p:regular r:id="rId17"/>
      <p:bold r:id="rId18"/>
      <p:italic r:id="rId19"/>
      <p:boldItalic r:id="rId20"/>
    </p:embeddedFont>
    <p:embeddedFont>
      <p:font typeface="Fidelity Slab Light" panose="02060404050501040104" pitchFamily="18" charset="0"/>
      <p:regular r:id="rId21"/>
      <p:italic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8727"/>
    <a:srgbClr val="FAF8F5"/>
    <a:srgbClr val="FF3A9D"/>
    <a:srgbClr val="FF40FF"/>
    <a:srgbClr val="3687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C97CDB-2BF0-F743-AE37-AD265A0395BF}" v="1" dt="2026-06-30T13:21:15.362"/>
    <p1510:client id="{27887552-BD18-044F-907E-A74D21883CBB}" v="47" dt="2026-06-30T13:01:41.3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2"/>
    <p:restoredTop sz="94557"/>
  </p:normalViewPr>
  <p:slideViewPr>
    <p:cSldViewPr snapToGrid="0">
      <p:cViewPr varScale="1">
        <p:scale>
          <a:sx n="82" d="100"/>
          <a:sy n="82" d="100"/>
        </p:scale>
        <p:origin x="30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15.fntdata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9.fntdata"/><Relationship Id="rId23" Type="http://schemas.openxmlformats.org/officeDocument/2006/relationships/presProps" Target="presProps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font" Target="fonts/font16.fntdata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44C50-75C9-EF49-B1C5-959B5D665991}" type="datetimeFigureOut">
              <a:rPr lang="en-US" smtClean="0"/>
              <a:t>09/01/2026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15F02-4C2D-2C4C-BA94-36F4CDD19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0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EB389-BE7D-D3E0-5A98-A152511EA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76573F-347D-C5AA-9BEA-8198411952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96F7BC-D3E1-1D53-93AB-D987F26D7E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12A176-11CC-8787-4ABB-BD0C61262A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715F02-4C2D-2C4C-BA94-36F4CDD19FD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160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9FDBB-FE3A-2949-8530-16694CC2BBFF}" type="datetimeFigureOut">
              <a:rPr lang="en-US" smtClean="0"/>
              <a:t>09/01/2026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105-8F6E-7E4D-90DE-B8016EC6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14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9FDBB-FE3A-2949-8530-16694CC2BBFF}" type="datetimeFigureOut">
              <a:rPr lang="en-US" smtClean="0"/>
              <a:t>09/01/2026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105-8F6E-7E4D-90DE-B8016EC6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253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9FDBB-FE3A-2949-8530-16694CC2BBFF}" type="datetimeFigureOut">
              <a:rPr lang="en-US" smtClean="0"/>
              <a:t>09/01/2026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105-8F6E-7E4D-90DE-B8016EC6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955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9FDBB-FE3A-2949-8530-16694CC2BBFF}" type="datetimeFigureOut">
              <a:rPr lang="en-US" smtClean="0"/>
              <a:t>09/01/2026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105-8F6E-7E4D-90DE-B8016EC6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77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9FDBB-FE3A-2949-8530-16694CC2BBFF}" type="datetimeFigureOut">
              <a:rPr lang="en-US" smtClean="0"/>
              <a:t>09/01/2026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105-8F6E-7E4D-90DE-B8016EC6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03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9FDBB-FE3A-2949-8530-16694CC2BBFF}" type="datetimeFigureOut">
              <a:rPr lang="en-US" smtClean="0"/>
              <a:t>09/01/2026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105-8F6E-7E4D-90DE-B8016EC6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503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9FDBB-FE3A-2949-8530-16694CC2BBFF}" type="datetimeFigureOut">
              <a:rPr lang="en-US" smtClean="0"/>
              <a:t>09/01/2026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105-8F6E-7E4D-90DE-B8016EC6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470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9FDBB-FE3A-2949-8530-16694CC2BBFF}" type="datetimeFigureOut">
              <a:rPr lang="en-US" smtClean="0"/>
              <a:t>09/01/2026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105-8F6E-7E4D-90DE-B8016EC6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497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9FDBB-FE3A-2949-8530-16694CC2BBFF}" type="datetimeFigureOut">
              <a:rPr lang="en-US" smtClean="0"/>
              <a:t>09/01/2026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105-8F6E-7E4D-90DE-B8016EC6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797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9FDBB-FE3A-2949-8530-16694CC2BBFF}" type="datetimeFigureOut">
              <a:rPr lang="en-US" smtClean="0"/>
              <a:t>09/01/2026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105-8F6E-7E4D-90DE-B8016EC6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925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9FDBB-FE3A-2949-8530-16694CC2BBFF}" type="datetimeFigureOut">
              <a:rPr lang="en-US" smtClean="0"/>
              <a:t>09/01/2026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5E105-8F6E-7E4D-90DE-B8016EC6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479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29FDBB-FE3A-2949-8530-16694CC2BBFF}" type="datetimeFigureOut">
              <a:rPr lang="en-US" smtClean="0"/>
              <a:t>09/01/2026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F5E105-8F6E-7E4D-90DE-B8016EC6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210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E95BB-7474-749C-9553-1A6A56363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0A6D9D73-B01F-0129-9F35-F972B2DB2078}"/>
              </a:ext>
            </a:extLst>
          </p:cNvPr>
          <p:cNvSpPr/>
          <p:nvPr/>
        </p:nvSpPr>
        <p:spPr>
          <a:xfrm>
            <a:off x="459307" y="7733025"/>
            <a:ext cx="6866223" cy="1141100"/>
          </a:xfrm>
          <a:prstGeom prst="rect">
            <a:avLst/>
          </a:prstGeom>
          <a:solidFill>
            <a:srgbClr val="37872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D89DAA0-573D-C86B-8275-AEA0A3746946}"/>
              </a:ext>
            </a:extLst>
          </p:cNvPr>
          <p:cNvSpPr/>
          <p:nvPr/>
        </p:nvSpPr>
        <p:spPr>
          <a:xfrm>
            <a:off x="459307" y="5138212"/>
            <a:ext cx="2182761" cy="2353969"/>
          </a:xfrm>
          <a:prstGeom prst="rect">
            <a:avLst/>
          </a:prstGeom>
          <a:solidFill>
            <a:srgbClr val="FAF8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CDD139-B96C-F959-ECD6-21791F019741}"/>
              </a:ext>
            </a:extLst>
          </p:cNvPr>
          <p:cNvSpPr/>
          <p:nvPr/>
        </p:nvSpPr>
        <p:spPr>
          <a:xfrm>
            <a:off x="2802194" y="5138212"/>
            <a:ext cx="2182761" cy="2353969"/>
          </a:xfrm>
          <a:prstGeom prst="rect">
            <a:avLst/>
          </a:prstGeom>
          <a:solidFill>
            <a:srgbClr val="FAF8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053D34-9029-73AD-1EC1-DB8BBCAC71FB}"/>
              </a:ext>
            </a:extLst>
          </p:cNvPr>
          <p:cNvSpPr/>
          <p:nvPr/>
        </p:nvSpPr>
        <p:spPr>
          <a:xfrm>
            <a:off x="5132439" y="5138212"/>
            <a:ext cx="2182761" cy="2353969"/>
          </a:xfrm>
          <a:prstGeom prst="rect">
            <a:avLst/>
          </a:prstGeom>
          <a:solidFill>
            <a:srgbClr val="FAF8F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DEA70E-D284-BB7F-930E-7F9E1E984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47" y="7910277"/>
            <a:ext cx="825500" cy="825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CF0B15-E90B-A10F-3D7E-03A5779929ED}"/>
              </a:ext>
            </a:extLst>
          </p:cNvPr>
          <p:cNvSpPr txBox="1"/>
          <p:nvPr/>
        </p:nvSpPr>
        <p:spPr>
          <a:xfrm>
            <a:off x="373041" y="3276776"/>
            <a:ext cx="44701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spc="-150" dirty="0">
                <a:solidFill>
                  <a:srgbClr val="368727"/>
                </a:solidFill>
                <a:latin typeface="Fidelity Slab Light" panose="02060404050501040104" pitchFamily="18" charset="77"/>
              </a:rPr>
              <a:t>Yo</a:t>
            </a:r>
            <a:r>
              <a:rPr lang="en-US" sz="22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ur benefits can help you focus </a:t>
            </a:r>
            <a:br>
              <a:rPr lang="en-US" sz="2200" dirty="0">
                <a:solidFill>
                  <a:srgbClr val="368727"/>
                </a:solidFill>
                <a:latin typeface="Fidelity Slab Light" panose="02060404050501040104" pitchFamily="18" charset="77"/>
              </a:rPr>
            </a:br>
            <a:r>
              <a:rPr lang="en-US" sz="22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on what matters.</a:t>
            </a:r>
          </a:p>
          <a:p>
            <a:endParaRPr lang="en-US" sz="2200" dirty="0">
              <a:solidFill>
                <a:srgbClr val="368727"/>
              </a:solidFill>
              <a:latin typeface="Fidelity Slab Light" panose="02060404050501040104" pitchFamily="18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FE3AD4-AA14-2465-01D3-12880B170E57}"/>
              </a:ext>
            </a:extLst>
          </p:cNvPr>
          <p:cNvSpPr txBox="1"/>
          <p:nvPr/>
        </p:nvSpPr>
        <p:spPr>
          <a:xfrm>
            <a:off x="373041" y="4122549"/>
            <a:ext cx="70926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Fidelity Sans 2 Light" panose="020B0404050501040104" pitchFamily="34" charset="77"/>
              </a:rPr>
              <a:t>There’s a lot to think about when you’re planning to start a family and when you bring a new baby home. To help you with everything from planning to welcoming home and raising your new baby, you have access to a benefits checklist. It can help you understand what benefits are available to </a:t>
            </a:r>
            <a:br>
              <a:rPr lang="en-US" sz="1200" dirty="0">
                <a:latin typeface="Fidelity Sans 2 Light" panose="020B0404050501040104" pitchFamily="34" charset="77"/>
              </a:rPr>
            </a:br>
            <a:r>
              <a:rPr lang="en-US" sz="1200" dirty="0">
                <a:latin typeface="Fidelity Sans 2 Light" panose="020B0404050501040104" pitchFamily="34" charset="77"/>
              </a:rPr>
              <a:t>you and how they can help.</a:t>
            </a:r>
          </a:p>
          <a:p>
            <a:endParaRPr lang="en-US" sz="1200" dirty="0">
              <a:latin typeface="Fidelity Sans 2 Light" panose="020B0404050501040104" pitchFamily="34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158908-1D4F-2A26-E0B0-4878304D4B8D}"/>
              </a:ext>
            </a:extLst>
          </p:cNvPr>
          <p:cNvSpPr txBox="1"/>
          <p:nvPr/>
        </p:nvSpPr>
        <p:spPr>
          <a:xfrm>
            <a:off x="542440" y="5965951"/>
            <a:ext cx="1991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30"/>
              </a:lnSpc>
            </a:pPr>
            <a:r>
              <a:rPr lang="en-US" sz="1200" dirty="0">
                <a:latin typeface="Fidelity Sans 2 Light" panose="020B0404050501040104" pitchFamily="34" charset="77"/>
              </a:rPr>
              <a:t>This section of your checklist can help you keep track of things like finding family planning options or understanding how to initiate your </a:t>
            </a:r>
            <a:br>
              <a:rPr lang="en-US" sz="1200" dirty="0">
                <a:latin typeface="Fidelity Sans 2 Light" panose="020B0404050501040104" pitchFamily="34" charset="77"/>
              </a:rPr>
            </a:br>
            <a:r>
              <a:rPr lang="en-US" sz="1200" dirty="0">
                <a:latin typeface="Fidelity Sans 2 Light" panose="020B0404050501040104" pitchFamily="34" charset="77"/>
              </a:rPr>
              <a:t>family leave.</a:t>
            </a:r>
          </a:p>
          <a:p>
            <a:pPr>
              <a:lnSpc>
                <a:spcPts val="1430"/>
              </a:lnSpc>
            </a:pPr>
            <a:endParaRPr lang="en-US" sz="1200" dirty="0">
              <a:latin typeface="Fidelity Sans 2 Light" panose="020B04040505010401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A62B16-AD67-97D8-203B-ED353A43EE00}"/>
              </a:ext>
            </a:extLst>
          </p:cNvPr>
          <p:cNvSpPr txBox="1"/>
          <p:nvPr/>
        </p:nvSpPr>
        <p:spPr>
          <a:xfrm>
            <a:off x="2895607" y="5968003"/>
            <a:ext cx="19915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30"/>
              </a:lnSpc>
            </a:pPr>
            <a:r>
              <a:rPr lang="en-US" sz="1200" dirty="0">
                <a:latin typeface="Fidelity Sans 2 Light" panose="020B0404050501040104" pitchFamily="34" charset="77"/>
              </a:rPr>
              <a:t>With so much to manage and so little time to </a:t>
            </a:r>
            <a:br>
              <a:rPr lang="en-US" sz="1200" dirty="0">
                <a:latin typeface="Fidelity Sans 2 Light" panose="020B0404050501040104" pitchFamily="34" charset="77"/>
              </a:rPr>
            </a:br>
            <a:r>
              <a:rPr lang="en-US" sz="1200" dirty="0">
                <a:latin typeface="Fidelity Sans 2 Light" panose="020B0404050501040104" pitchFamily="34" charset="77"/>
              </a:rPr>
              <a:t>sleep, let this section </a:t>
            </a:r>
            <a:br>
              <a:rPr lang="en-US" sz="1200" dirty="0">
                <a:latin typeface="Fidelity Sans 2 Light" panose="020B0404050501040104" pitchFamily="34" charset="77"/>
              </a:rPr>
            </a:br>
            <a:r>
              <a:rPr lang="en-US" sz="1200" dirty="0">
                <a:latin typeface="Fidelity Sans 2 Light" panose="020B0404050501040104" pitchFamily="34" charset="77"/>
              </a:rPr>
              <a:t>help with everything </a:t>
            </a:r>
            <a:br>
              <a:rPr lang="en-US" sz="1200" dirty="0">
                <a:latin typeface="Fidelity Sans 2 Light" panose="020B0404050501040104" pitchFamily="34" charset="77"/>
              </a:rPr>
            </a:br>
            <a:r>
              <a:rPr lang="en-US" sz="1200" dirty="0">
                <a:latin typeface="Fidelity Sans 2 Light" panose="020B0404050501040104" pitchFamily="34" charset="77"/>
              </a:rPr>
              <a:t>from updating your </a:t>
            </a:r>
            <a:br>
              <a:rPr lang="en-US" sz="1200" dirty="0">
                <a:latin typeface="Fidelity Sans 2 Light" panose="020B0404050501040104" pitchFamily="34" charset="77"/>
              </a:rPr>
            </a:br>
            <a:r>
              <a:rPr lang="en-US" sz="1200" dirty="0">
                <a:latin typeface="Fidelity Sans 2 Light" panose="020B0404050501040104" pitchFamily="34" charset="77"/>
              </a:rPr>
              <a:t>health benefits to finding breastfeeding support.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AC4F01-F632-5EAC-9BB1-0F3050654E9D}"/>
              </a:ext>
            </a:extLst>
          </p:cNvPr>
          <p:cNvSpPr txBox="1"/>
          <p:nvPr/>
        </p:nvSpPr>
        <p:spPr>
          <a:xfrm>
            <a:off x="5256519" y="5960254"/>
            <a:ext cx="20690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30"/>
              </a:lnSpc>
            </a:pPr>
            <a:r>
              <a:rPr lang="en-US" sz="1200" dirty="0">
                <a:latin typeface="Fidelity Sans 2 Light" panose="020B0404050501040104" pitchFamily="34" charset="77"/>
              </a:rPr>
              <a:t>This part can help you </a:t>
            </a:r>
            <a:br>
              <a:rPr lang="en-US" sz="1200" dirty="0">
                <a:latin typeface="Fidelity Sans 2 Light" panose="020B0404050501040104" pitchFamily="34" charset="77"/>
              </a:rPr>
            </a:br>
            <a:r>
              <a:rPr lang="en-US" sz="1200" dirty="0">
                <a:latin typeface="Fidelity Sans 2 Light" panose="020B0404050501040104" pitchFamily="34" charset="77"/>
              </a:rPr>
              <a:t>act on time-sensitive </a:t>
            </a:r>
            <a:br>
              <a:rPr lang="en-US" sz="1200" dirty="0">
                <a:latin typeface="Fidelity Sans 2 Light" panose="020B0404050501040104" pitchFamily="34" charset="77"/>
              </a:rPr>
            </a:br>
            <a:r>
              <a:rPr lang="en-US" sz="1200" dirty="0">
                <a:latin typeface="Fidelity Sans 2 Light" panose="020B0404050501040104" pitchFamily="34" charset="77"/>
              </a:rPr>
              <a:t>items, like adding a </a:t>
            </a:r>
            <a:br>
              <a:rPr lang="en-US" sz="1200" dirty="0">
                <a:latin typeface="Fidelity Sans 2 Light" panose="020B0404050501040104" pitchFamily="34" charset="77"/>
              </a:rPr>
            </a:br>
            <a:r>
              <a:rPr lang="en-US" sz="1200" dirty="0">
                <a:latin typeface="Fidelity Sans 2 Light" panose="020B0404050501040104" pitchFamily="34" charset="77"/>
              </a:rPr>
              <a:t>new beneficiary to your benefits or starting a savings plan for your child’s future.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B1ED8B-F261-4A63-9E14-C23481A49C49}"/>
              </a:ext>
            </a:extLst>
          </p:cNvPr>
          <p:cNvSpPr txBox="1"/>
          <p:nvPr/>
        </p:nvSpPr>
        <p:spPr>
          <a:xfrm>
            <a:off x="5676437" y="5518436"/>
            <a:ext cx="14955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latin typeface="Fidelity Sans 2 SemiBold" panose="020B0504050501040104" pitchFamily="34" charset="77"/>
              </a:rPr>
              <a:t>Raising a family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322EB0-8B30-9089-60DE-95FB6EE8DE0E}"/>
              </a:ext>
            </a:extLst>
          </p:cNvPr>
          <p:cNvSpPr txBox="1"/>
          <p:nvPr/>
        </p:nvSpPr>
        <p:spPr>
          <a:xfrm>
            <a:off x="3312945" y="5418409"/>
            <a:ext cx="149558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latin typeface="Fidelity Sans 2 SemiBold" panose="020B0504050501040104" pitchFamily="34" charset="77"/>
              </a:rPr>
              <a:t>Bringing home</a:t>
            </a:r>
          </a:p>
          <a:p>
            <a:r>
              <a:rPr lang="en-US" sz="1300" b="1" dirty="0">
                <a:latin typeface="Fidelity Sans 2 SemiBold" panose="020B0504050501040104" pitchFamily="34" charset="77"/>
              </a:rPr>
              <a:t>baby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66336D-092E-A083-06DB-6CB244F6E8C5}"/>
              </a:ext>
            </a:extLst>
          </p:cNvPr>
          <p:cNvSpPr txBox="1"/>
          <p:nvPr/>
        </p:nvSpPr>
        <p:spPr>
          <a:xfrm>
            <a:off x="964951" y="5418409"/>
            <a:ext cx="149558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b="1" dirty="0">
                <a:latin typeface="Fidelity Sans 2 SemiBold" panose="020B0504050501040104" pitchFamily="34" charset="77"/>
              </a:rPr>
              <a:t>Planning for</a:t>
            </a:r>
          </a:p>
          <a:p>
            <a:r>
              <a:rPr lang="en-US" sz="1300" b="1" dirty="0">
                <a:latin typeface="Fidelity Sans 2 SemiBold" panose="020B0504050501040104" pitchFamily="34" charset="77"/>
              </a:rPr>
              <a:t>baby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BFB9D7-B726-99AC-D754-BAF8AEB95BE5}"/>
              </a:ext>
            </a:extLst>
          </p:cNvPr>
          <p:cNvSpPr txBox="1"/>
          <p:nvPr/>
        </p:nvSpPr>
        <p:spPr>
          <a:xfrm>
            <a:off x="1735990" y="8032411"/>
            <a:ext cx="4812043" cy="562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buNone/>
            </a:pPr>
            <a:r>
              <a:rPr lang="en-US" sz="1400" dirty="0">
                <a:solidFill>
                  <a:schemeClr val="bg1"/>
                </a:solidFill>
                <a:latin typeface="Fidelity Sans" panose="020B0503030202020204" pitchFamily="34" charset="77"/>
              </a:rPr>
              <a:t>Scan QR code or visit </a:t>
            </a:r>
            <a:r>
              <a:rPr lang="en-US" sz="1400" b="1" dirty="0">
                <a:solidFill>
                  <a:schemeClr val="bg1"/>
                </a:solidFill>
                <a:latin typeface="Fidelity Sans" panose="020B0503030202020204" pitchFamily="34" charset="77"/>
              </a:rPr>
              <a:t>NetBenefits.com/Parenthood</a:t>
            </a:r>
            <a:r>
              <a:rPr lang="en-US" sz="1400" dirty="0">
                <a:solidFill>
                  <a:schemeClr val="bg1"/>
                </a:solidFill>
                <a:latin typeface="Fidelity Sans" panose="020B0503030202020204" pitchFamily="34" charset="77"/>
              </a:rPr>
              <a:t> to see your personalized checklist.</a:t>
            </a:r>
            <a:endParaRPr lang="en-US" sz="1400" dirty="0">
              <a:solidFill>
                <a:schemeClr val="bg1"/>
              </a:solidFill>
              <a:effectLst/>
              <a:latin typeface="Fidelity Sans" panose="020B0503030202020204" pitchFamily="34" charset="7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7FF29AC-04FD-0198-D860-B62D1EB3CF18}"/>
              </a:ext>
            </a:extLst>
          </p:cNvPr>
          <p:cNvSpPr txBox="1"/>
          <p:nvPr/>
        </p:nvSpPr>
        <p:spPr>
          <a:xfrm>
            <a:off x="364484" y="9178160"/>
            <a:ext cx="4096512" cy="604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960"/>
              </a:lnSpc>
            </a:pPr>
            <a:r>
              <a:rPr lang="en-US" sz="800" dirty="0">
                <a:latin typeface="Fidelity Sans 2" panose="020B0504050501040104" pitchFamily="34" charset="77"/>
              </a:rPr>
              <a:t>Fidelity and the Fidelity Investments logo are registered service marks of FMR LLC. </a:t>
            </a:r>
            <a:br>
              <a:rPr lang="en-US" sz="800" dirty="0">
                <a:latin typeface="Fidelity Sans 2" panose="020B0504050501040104" pitchFamily="34" charset="77"/>
              </a:rPr>
            </a:br>
            <a:r>
              <a:rPr lang="en-US" sz="800" dirty="0">
                <a:latin typeface="Fidelity Sans 2" panose="020B0504050501040104" pitchFamily="34" charset="77"/>
              </a:rPr>
              <a:t>Fidelity Workplace Services LLC, 245 Summer Street, Boston, MA 02210</a:t>
            </a:r>
            <a:br>
              <a:rPr lang="en-US" sz="800" dirty="0">
                <a:latin typeface="Fidelity Sans 2" panose="020B0504050501040104" pitchFamily="34" charset="77"/>
              </a:rPr>
            </a:br>
            <a:r>
              <a:rPr lang="en-US" sz="800" dirty="0">
                <a:latin typeface="Fidelity Sans 2" panose="020B0504050501040104" pitchFamily="34" charset="77"/>
              </a:rPr>
              <a:t>© 2025 FMR LLC. All rights reserved. 1241645.1.0</a:t>
            </a:r>
          </a:p>
          <a:p>
            <a:pPr>
              <a:lnSpc>
                <a:spcPts val="960"/>
              </a:lnSpc>
            </a:pPr>
            <a:endParaRPr lang="en-US" sz="800" dirty="0">
              <a:latin typeface="Fidelity Sans 2" panose="020B0504050501040104" pitchFamily="34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6568B9-F178-F187-ADD2-C7355C44E06A}"/>
              </a:ext>
            </a:extLst>
          </p:cNvPr>
          <p:cNvSpPr/>
          <p:nvPr/>
        </p:nvSpPr>
        <p:spPr>
          <a:xfrm>
            <a:off x="5763620" y="9102691"/>
            <a:ext cx="1534885" cy="563336"/>
          </a:xfrm>
          <a:prstGeom prst="rect">
            <a:avLst/>
          </a:prstGeom>
          <a:solidFill>
            <a:srgbClr val="FF3A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3A9D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552617-A146-5954-1F9F-DF7308DE8445}"/>
              </a:ext>
            </a:extLst>
          </p:cNvPr>
          <p:cNvSpPr txBox="1"/>
          <p:nvPr/>
        </p:nvSpPr>
        <p:spPr>
          <a:xfrm>
            <a:off x="5788113" y="9260924"/>
            <a:ext cx="15267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Fidelity Sans 2" panose="020B0504050501040104" pitchFamily="34" charset="77"/>
              </a:rPr>
              <a:t>CLIENT LOGO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645FBF7-0C5D-5C77-EE87-F663D879DA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5221" y="5513424"/>
            <a:ext cx="292100" cy="2921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8F4053F-C371-C198-C32D-FC1C1A6684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323" y="5496302"/>
            <a:ext cx="292100" cy="2921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A19C80F-F39B-52EB-8257-E9DE33F77E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5602" y="5505317"/>
            <a:ext cx="279400" cy="2921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120D240-B2AC-BE04-000E-CBA838C4C1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7769767" cy="293750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5B7CD-3AD1-38C2-5F65-68863EA66F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0670" y="427216"/>
            <a:ext cx="16002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981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79a9d5-01ba-45cf-b8d8-b43f52e9d929" xsi:nil="true"/>
    <lcf76f155ced4ddcb4097134ff3c332f xmlns="45b3e1cb-243a-41b3-95e3-8abb8797ba8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C9B8F95F8A24E8F14FC0A24890755" ma:contentTypeVersion="11" ma:contentTypeDescription="Create a new document." ma:contentTypeScope="" ma:versionID="9f6ce8712ed3bebd15236345134d1c55">
  <xsd:schema xmlns:xsd="http://www.w3.org/2001/XMLSchema" xmlns:xs="http://www.w3.org/2001/XMLSchema" xmlns:p="http://schemas.microsoft.com/office/2006/metadata/properties" xmlns:ns2="45b3e1cb-243a-41b3-95e3-8abb8797ba83" xmlns:ns3="5179a9d5-01ba-45cf-b8d8-b43f52e9d929" targetNamespace="http://schemas.microsoft.com/office/2006/metadata/properties" ma:root="true" ma:fieldsID="0d39ba5996c8287bb7d1b58f14f1b4d3" ns2:_="" ns3:_="">
    <xsd:import namespace="45b3e1cb-243a-41b3-95e3-8abb8797ba83"/>
    <xsd:import namespace="5179a9d5-01ba-45cf-b8d8-b43f52e9d9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b3e1cb-243a-41b3-95e3-8abb8797ba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9a9d5-01ba-45cf-b8d8-b43f52e9d92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8316f14-aeab-4772-a784-0c59ef36255e}" ma:internalName="TaxCatchAll" ma:showField="CatchAllData" ma:web="5179a9d5-01ba-45cf-b8d8-b43f52e9d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93B13A-D955-4E1A-91C5-C79AE788DBF8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e75aa9c-4c04-4898-9e14-423cc7328f07"/>
    <ds:schemaRef ds:uri="982a79da-e63c-48f9-a187-623ccfda906c"/>
    <ds:schemaRef ds:uri="http://www.w3.org/XML/1998/namespace"/>
    <ds:schemaRef ds:uri="http://purl.org/dc/dcmitype/"/>
    <ds:schemaRef ds:uri="5179a9d5-01ba-45cf-b8d8-b43f52e9d929"/>
    <ds:schemaRef ds:uri="45b3e1cb-243a-41b3-95e3-8abb8797ba83"/>
  </ds:schemaRefs>
</ds:datastoreItem>
</file>

<file path=customXml/itemProps2.xml><?xml version="1.0" encoding="utf-8"?>
<ds:datastoreItem xmlns:ds="http://schemas.openxmlformats.org/officeDocument/2006/customXml" ds:itemID="{85411747-9C63-4339-85F0-7F89407070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3272F0-0DC4-49F1-956E-584F32DE71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b3e1cb-243a-41b3-95e3-8abb8797ba83"/>
    <ds:schemaRef ds:uri="5179a9d5-01ba-45cf-b8d8-b43f52e9d9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1054</TotalTime>
  <Words>232</Words>
  <Application>Microsoft Office PowerPoint</Application>
  <PresentationFormat>Custom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Fidelity Sans 2 Light</vt:lpstr>
      <vt:lpstr>Fidelity Slab Light</vt:lpstr>
      <vt:lpstr>Aptos Display</vt:lpstr>
      <vt:lpstr>Fidelity Sans 2</vt:lpstr>
      <vt:lpstr>Aptos</vt:lpstr>
      <vt:lpstr>Fidelity Sans 2 SemiBold</vt:lpstr>
      <vt:lpstr>Fidelity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Ruesch, Joseph</dc:creator>
  <cp:lastModifiedBy>Broussard, Alexis</cp:lastModifiedBy>
  <cp:revision>7</cp:revision>
  <cp:lastPrinted>2026-06-30T15:54:14Z</cp:lastPrinted>
  <dcterms:created xsi:type="dcterms:W3CDTF">2026-04-03T19:23:17Z</dcterms:created>
  <dcterms:modified xsi:type="dcterms:W3CDTF">2026-09-01T19:50:59Z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0x010100513C9B8F95F8A24E8F14FC0A24890755</vt:lpwstr>
  </property>
  <property fmtid="{D5CDD505-2E9C-101B-9397-08002B2CF9AE}" pid="3" name="MediaServiceImageTags">
    <vt:lpwstr/>
  </property>
  <property fmtid="{D5CDD505-2E9C-101B-9397-08002B2CF9AE}" pid="4" name="MSIP_Label_526cd327-f806-4fe6-bd83-ee274c8a0858_Enabled">
    <vt:lpwstr>true</vt:lpwstr>
  </property>
  <property fmtid="{D5CDD505-2E9C-101B-9397-08002B2CF9AE}" pid="5" name="MSIP_Label_526cd327-f806-4fe6-bd83-ee274c8a0858_SetDate">
    <vt:lpwstr>2026-08-27T17:51:16Z</vt:lpwstr>
  </property>
  <property fmtid="{D5CDD505-2E9C-101B-9397-08002B2CF9AE}" pid="6" name="MSIP_Label_526cd327-f806-4fe6-bd83-ee274c8a0858_Method">
    <vt:lpwstr>Privileged</vt:lpwstr>
  </property>
  <property fmtid="{D5CDD505-2E9C-101B-9397-08002B2CF9AE}" pid="7" name="MSIP_Label_526cd327-f806-4fe6-bd83-ee274c8a0858_Name">
    <vt:lpwstr>Public</vt:lpwstr>
  </property>
  <property fmtid="{D5CDD505-2E9C-101B-9397-08002B2CF9AE}" pid="8" name="MSIP_Label_526cd327-f806-4fe6-bd83-ee274c8a0858_SiteId">
    <vt:lpwstr>7521acbc-a68c-41e5-a975-1cf83066dd19</vt:lpwstr>
  </property>
  <property fmtid="{D5CDD505-2E9C-101B-9397-08002B2CF9AE}" pid="9" name="MSIP_Label_526cd327-f806-4fe6-bd83-ee274c8a0858_ActionId">
    <vt:lpwstr>120bd176-7bd5-4959-83d9-147177d85d0a</vt:lpwstr>
  </property>
  <property fmtid="{D5CDD505-2E9C-101B-9397-08002B2CF9AE}" pid="10" name="MSIP_Label_526cd327-f806-4fe6-bd83-ee274c8a0858_ContentBits">
    <vt:lpwstr>0</vt:lpwstr>
  </property>
  <property fmtid="{D5CDD505-2E9C-101B-9397-08002B2CF9AE}" pid="11" name="MSIP_Label_526cd327-f806-4fe6-bd83-ee274c8a0858_Tag">
    <vt:lpwstr>10, 0, 1, 1</vt:lpwstr>
  </property>
</Properties>
</file>